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60" r:id="rId2"/>
    <p:sldId id="259" r:id="rId3"/>
  </p:sldIdLst>
  <p:sldSz cx="6858000" cy="9144000" type="screen4x3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5411" autoAdjust="0"/>
  </p:normalViewPr>
  <p:slideViewPr>
    <p:cSldViewPr>
      <p:cViewPr varScale="1">
        <p:scale>
          <a:sx n="92" d="100"/>
          <a:sy n="92" d="100"/>
        </p:scale>
        <p:origin x="2736" y="90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E78F7E-B6F5-46B9-8478-26E2AED4B19B}" type="datetimeFigureOut">
              <a:rPr lang="es-ES" smtClean="0"/>
              <a:t>15/02/2023</a:t>
            </a:fld>
            <a:endParaRPr lang="es-E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33BA5C-D095-48BD-A994-CD6A8C622C9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875327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33BA5C-D095-48BD-A994-CD6A8C622C9D}" type="slidenum">
              <a:rPr lang="es-ES" smtClean="0"/>
              <a:t>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934531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33BA5C-D095-48BD-A994-CD6A8C622C9D}" type="slidenum">
              <a:rPr lang="es-ES" smtClean="0"/>
              <a:t>2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408153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s-CO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s-C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FCB09-D978-4050-8924-F38D0C5C4071}" type="datetimeFigureOut">
              <a:rPr lang="es-CO" smtClean="0"/>
              <a:t>15/02/2023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8BFAB-DBAC-484F-A046-5D5434C609F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6737231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C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C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FCB09-D978-4050-8924-F38D0C5C4071}" type="datetimeFigureOut">
              <a:rPr lang="es-CO" smtClean="0"/>
              <a:t>15/02/2023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8BFAB-DBAC-484F-A046-5D5434C609F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920213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s-C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C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FCB09-D978-4050-8924-F38D0C5C4071}" type="datetimeFigureOut">
              <a:rPr lang="es-CO" smtClean="0"/>
              <a:t>15/02/2023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8BFAB-DBAC-484F-A046-5D5434C609F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8007056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C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C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FCB09-D978-4050-8924-F38D0C5C4071}" type="datetimeFigureOut">
              <a:rPr lang="es-CO" smtClean="0"/>
              <a:t>15/02/2023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8BFAB-DBAC-484F-A046-5D5434C609F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4547548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s-C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FCB09-D978-4050-8924-F38D0C5C4071}" type="datetimeFigureOut">
              <a:rPr lang="es-CO" smtClean="0"/>
              <a:t>15/02/2023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8BFAB-DBAC-484F-A046-5D5434C609F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8356455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CO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CO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CO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FCB09-D978-4050-8924-F38D0C5C4071}" type="datetimeFigureOut">
              <a:rPr lang="es-CO" smtClean="0"/>
              <a:t>15/02/2023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8BFAB-DBAC-484F-A046-5D5434C609F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133086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s-C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CO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CO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FCB09-D978-4050-8924-F38D0C5C4071}" type="datetimeFigureOut">
              <a:rPr lang="es-CO" smtClean="0"/>
              <a:t>15/02/2023</a:t>
            </a:fld>
            <a:endParaRPr lang="es-C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8BFAB-DBAC-484F-A046-5D5434C609F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215575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CO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FCB09-D978-4050-8924-F38D0C5C4071}" type="datetimeFigureOut">
              <a:rPr lang="es-CO" smtClean="0"/>
              <a:t>15/02/2023</a:t>
            </a:fld>
            <a:endParaRPr lang="es-C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8BFAB-DBAC-484F-A046-5D5434C609F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790458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FCB09-D978-4050-8924-F38D0C5C4071}" type="datetimeFigureOut">
              <a:rPr lang="es-CO" smtClean="0"/>
              <a:t>15/02/2023</a:t>
            </a:fld>
            <a:endParaRPr lang="es-C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8BFAB-DBAC-484F-A046-5D5434C609F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3487919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C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C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FCB09-D978-4050-8924-F38D0C5C4071}" type="datetimeFigureOut">
              <a:rPr lang="es-CO" smtClean="0"/>
              <a:t>15/02/2023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8BFAB-DBAC-484F-A046-5D5434C609F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6511647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CO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FCB09-D978-4050-8924-F38D0C5C4071}" type="datetimeFigureOut">
              <a:rPr lang="es-CO" smtClean="0"/>
              <a:t>15/02/2023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8BFAB-DBAC-484F-A046-5D5434C609F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1102015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s-C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C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0FCB09-D978-4050-8924-F38D0C5C4071}" type="datetimeFigureOut">
              <a:rPr lang="es-CO" smtClean="0"/>
              <a:t>15/02/2023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98BFAB-DBAC-484F-A046-5D5434C609F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2141905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2008" y="0"/>
            <a:ext cx="2192288" cy="9144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8640" y="683568"/>
            <a:ext cx="1873287" cy="1227375"/>
          </a:xfrm>
        </p:spPr>
        <p:txBody>
          <a:bodyPr>
            <a:normAutofit fontScale="90000"/>
          </a:bodyPr>
          <a:lstStyle/>
          <a:p>
            <a:r>
              <a:rPr lang="es-CO" dirty="0">
                <a:latin typeface="Arial Black" pitchFamily="34" charset="0"/>
              </a:rPr>
              <a:t>OPE</a:t>
            </a:r>
            <a:br>
              <a:rPr lang="es-CO" dirty="0">
                <a:latin typeface="Arial Black" pitchFamily="34" charset="0"/>
              </a:rPr>
            </a:br>
            <a:r>
              <a:rPr lang="es-CO" dirty="0">
                <a:latin typeface="Arial Black" pitchFamily="34" charset="0"/>
              </a:rPr>
              <a:t>7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9967" y="4098519"/>
            <a:ext cx="2184861" cy="398512"/>
          </a:xfrm>
        </p:spPr>
        <p:txBody>
          <a:bodyPr>
            <a:noAutofit/>
          </a:bodyPr>
          <a:lstStyle/>
          <a:p>
            <a:r>
              <a:rPr lang="es-CO" sz="1600" dirty="0"/>
              <a:t>RESUMEN:</a:t>
            </a:r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188640" y="4762987"/>
            <a:ext cx="2016224" cy="31683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+mj-lt"/>
              <a:buAutoNum type="arabicPeriod"/>
            </a:pPr>
            <a:r>
              <a:rPr lang="es-CO" sz="1600" dirty="0">
                <a:solidFill>
                  <a:schemeClr val="tx1"/>
                </a:solidFill>
              </a:rPr>
              <a:t>DOCUMENTOS 1</a:t>
            </a:r>
          </a:p>
          <a:p>
            <a:pPr marL="342900" indent="-342900" algn="l">
              <a:buFont typeface="+mj-lt"/>
              <a:buAutoNum type="arabicPeriod"/>
            </a:pPr>
            <a:r>
              <a:rPr lang="es-CO" sz="1600" dirty="0">
                <a:solidFill>
                  <a:schemeClr val="tx1"/>
                </a:solidFill>
              </a:rPr>
              <a:t>DOCUMENTOS 2</a:t>
            </a:r>
          </a:p>
          <a:p>
            <a:pPr marL="342900" indent="-342900" algn="l">
              <a:buFont typeface="+mj-lt"/>
              <a:buAutoNum type="arabicPeriod"/>
            </a:pPr>
            <a:r>
              <a:rPr lang="es-CO" sz="1600" dirty="0">
                <a:solidFill>
                  <a:schemeClr val="tx1"/>
                </a:solidFill>
              </a:rPr>
              <a:t>DOCUMENTOS 3</a:t>
            </a:r>
          </a:p>
          <a:p>
            <a:pPr marL="342900" indent="-342900" algn="l">
              <a:buFont typeface="+mj-lt"/>
              <a:buAutoNum type="arabicPeriod"/>
            </a:pPr>
            <a:r>
              <a:rPr lang="es-CO" sz="1600" dirty="0">
                <a:solidFill>
                  <a:schemeClr val="tx1"/>
                </a:solidFill>
              </a:rPr>
              <a:t>DOCUMENTOS 4</a:t>
            </a:r>
          </a:p>
          <a:p>
            <a:pPr marL="342900" indent="-342900" algn="l">
              <a:buFont typeface="+mj-lt"/>
              <a:buAutoNum type="arabicPeriod"/>
            </a:pPr>
            <a:r>
              <a:rPr lang="es-CO" sz="1600" dirty="0">
                <a:solidFill>
                  <a:schemeClr val="tx1"/>
                </a:solidFill>
              </a:rPr>
              <a:t>DOCUMENTOS 5</a:t>
            </a:r>
          </a:p>
          <a:p>
            <a:pPr marL="342900" indent="-342900" algn="l">
              <a:buFont typeface="+mj-lt"/>
              <a:buAutoNum type="arabicPeriod"/>
            </a:pPr>
            <a:r>
              <a:rPr lang="es-CO" sz="1600" dirty="0">
                <a:solidFill>
                  <a:schemeClr val="tx1"/>
                </a:solidFill>
              </a:rPr>
              <a:t>DOCUMENTOS 6</a:t>
            </a:r>
          </a:p>
          <a:p>
            <a:pPr marL="342900" indent="-342900" algn="l">
              <a:buFont typeface="+mj-lt"/>
              <a:buAutoNum type="arabicPeriod"/>
            </a:pPr>
            <a:r>
              <a:rPr lang="es-CO" sz="1600" dirty="0">
                <a:solidFill>
                  <a:schemeClr val="tx1"/>
                </a:solidFill>
              </a:rPr>
              <a:t>DOCUMENTOS 7</a:t>
            </a:r>
          </a:p>
          <a:p>
            <a:pPr marL="342900" indent="-342900" algn="l">
              <a:buFont typeface="+mj-lt"/>
              <a:buAutoNum type="arabicPeriod"/>
            </a:pPr>
            <a:r>
              <a:rPr lang="es-CO" sz="1600" dirty="0">
                <a:solidFill>
                  <a:schemeClr val="tx1"/>
                </a:solidFill>
              </a:rPr>
              <a:t>DOCUMENTOS 8</a:t>
            </a:r>
          </a:p>
          <a:p>
            <a:pPr marL="342900" indent="-342900" algn="l">
              <a:buFont typeface="+mj-lt"/>
              <a:buAutoNum type="arabicPeriod"/>
            </a:pPr>
            <a:r>
              <a:rPr lang="es-CO" sz="1600" dirty="0">
                <a:solidFill>
                  <a:schemeClr val="tx1"/>
                </a:solidFill>
              </a:rPr>
              <a:t>DOCUMENTOS 9</a:t>
            </a:r>
          </a:p>
          <a:p>
            <a:pPr marL="342900" indent="-342900" algn="l">
              <a:buFont typeface="+mj-lt"/>
              <a:buAutoNum type="arabicPeriod"/>
            </a:pPr>
            <a:r>
              <a:rPr lang="es-CO" sz="1600" dirty="0">
                <a:solidFill>
                  <a:schemeClr val="tx1"/>
                </a:solidFill>
              </a:rPr>
              <a:t>DOCUMENTOS 10</a:t>
            </a:r>
          </a:p>
        </p:txBody>
      </p:sp>
      <p:cxnSp>
        <p:nvCxnSpPr>
          <p:cNvPr id="8" name="Straight Connector 7"/>
          <p:cNvCxnSpPr/>
          <p:nvPr/>
        </p:nvCxnSpPr>
        <p:spPr>
          <a:xfrm>
            <a:off x="404664" y="8100392"/>
            <a:ext cx="1612979" cy="0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359631" y="4098519"/>
            <a:ext cx="1612979" cy="0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2276872" y="0"/>
            <a:ext cx="0" cy="914400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/>
          <p:cNvSpPr/>
          <p:nvPr/>
        </p:nvSpPr>
        <p:spPr>
          <a:xfrm>
            <a:off x="2153610" y="144100"/>
            <a:ext cx="2192288" cy="9144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 dirty="0"/>
          </a:p>
        </p:txBody>
      </p:sp>
      <p:sp>
        <p:nvSpPr>
          <p:cNvPr id="19" name="Title 1"/>
          <p:cNvSpPr txBox="1">
            <a:spLocks/>
          </p:cNvSpPr>
          <p:nvPr/>
        </p:nvSpPr>
        <p:spPr>
          <a:xfrm>
            <a:off x="2492896" y="683568"/>
            <a:ext cx="1873287" cy="12273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CO" dirty="0">
                <a:latin typeface="Arial Black" pitchFamily="34" charset="0"/>
              </a:rPr>
              <a:t>OPE</a:t>
            </a:r>
            <a:br>
              <a:rPr lang="es-CO" dirty="0">
                <a:latin typeface="Arial Black" pitchFamily="34" charset="0"/>
              </a:rPr>
            </a:br>
            <a:r>
              <a:rPr lang="es-CO" dirty="0">
                <a:latin typeface="Arial Black" pitchFamily="34" charset="0"/>
              </a:rPr>
              <a:t>8</a:t>
            </a:r>
          </a:p>
        </p:txBody>
      </p:sp>
      <p:sp>
        <p:nvSpPr>
          <p:cNvPr id="20" name="Subtitle 2"/>
          <p:cNvSpPr txBox="1">
            <a:spLocks/>
          </p:cNvSpPr>
          <p:nvPr/>
        </p:nvSpPr>
        <p:spPr>
          <a:xfrm>
            <a:off x="2284831" y="4098519"/>
            <a:ext cx="2184861" cy="39851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CO" sz="1600"/>
              <a:t>RESUMEN:</a:t>
            </a:r>
            <a:endParaRPr lang="es-CO" sz="1600" dirty="0"/>
          </a:p>
        </p:txBody>
      </p:sp>
      <p:sp>
        <p:nvSpPr>
          <p:cNvPr id="21" name="Subtitle 2"/>
          <p:cNvSpPr txBox="1">
            <a:spLocks/>
          </p:cNvSpPr>
          <p:nvPr/>
        </p:nvSpPr>
        <p:spPr>
          <a:xfrm>
            <a:off x="2492896" y="4799499"/>
            <a:ext cx="2016224" cy="31683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+mj-lt"/>
              <a:buAutoNum type="arabicPeriod"/>
            </a:pPr>
            <a:r>
              <a:rPr lang="es-CO" sz="1600" dirty="0">
                <a:solidFill>
                  <a:schemeClr val="tx1"/>
                </a:solidFill>
              </a:rPr>
              <a:t>DOCUMENTOS 1</a:t>
            </a:r>
          </a:p>
          <a:p>
            <a:pPr marL="342900" indent="-342900" algn="l">
              <a:buFont typeface="+mj-lt"/>
              <a:buAutoNum type="arabicPeriod"/>
            </a:pPr>
            <a:r>
              <a:rPr lang="es-CO" sz="1600" dirty="0">
                <a:solidFill>
                  <a:schemeClr val="tx1"/>
                </a:solidFill>
              </a:rPr>
              <a:t>DOCUMENTOS 2</a:t>
            </a:r>
          </a:p>
          <a:p>
            <a:pPr marL="342900" indent="-342900" algn="l">
              <a:buFont typeface="+mj-lt"/>
              <a:buAutoNum type="arabicPeriod"/>
            </a:pPr>
            <a:r>
              <a:rPr lang="es-CO" sz="1600" dirty="0">
                <a:solidFill>
                  <a:schemeClr val="tx1"/>
                </a:solidFill>
              </a:rPr>
              <a:t>DOCUMENTOS 3</a:t>
            </a:r>
          </a:p>
          <a:p>
            <a:pPr marL="342900" indent="-342900" algn="l">
              <a:buFont typeface="+mj-lt"/>
              <a:buAutoNum type="arabicPeriod"/>
            </a:pPr>
            <a:r>
              <a:rPr lang="es-CO" sz="1600" dirty="0">
                <a:solidFill>
                  <a:schemeClr val="tx1"/>
                </a:solidFill>
              </a:rPr>
              <a:t>DOCUMENTOS 4</a:t>
            </a:r>
          </a:p>
          <a:p>
            <a:pPr marL="342900" indent="-342900" algn="l">
              <a:buFont typeface="+mj-lt"/>
              <a:buAutoNum type="arabicPeriod"/>
            </a:pPr>
            <a:r>
              <a:rPr lang="es-CO" sz="1600" dirty="0">
                <a:solidFill>
                  <a:schemeClr val="tx1"/>
                </a:solidFill>
              </a:rPr>
              <a:t>DOCUMENTOS 5</a:t>
            </a:r>
          </a:p>
          <a:p>
            <a:pPr marL="342900" indent="-342900" algn="l">
              <a:buFont typeface="+mj-lt"/>
              <a:buAutoNum type="arabicPeriod"/>
            </a:pPr>
            <a:r>
              <a:rPr lang="es-CO" sz="1600" dirty="0">
                <a:solidFill>
                  <a:schemeClr val="tx1"/>
                </a:solidFill>
              </a:rPr>
              <a:t>DOCUMENTOS 6</a:t>
            </a:r>
          </a:p>
          <a:p>
            <a:pPr marL="342900" indent="-342900" algn="l">
              <a:buFont typeface="+mj-lt"/>
              <a:buAutoNum type="arabicPeriod"/>
            </a:pPr>
            <a:r>
              <a:rPr lang="es-CO" sz="1600" dirty="0">
                <a:solidFill>
                  <a:schemeClr val="tx1"/>
                </a:solidFill>
              </a:rPr>
              <a:t>DOCUMENTOS 7</a:t>
            </a:r>
          </a:p>
          <a:p>
            <a:pPr marL="342900" indent="-342900" algn="l">
              <a:buFont typeface="+mj-lt"/>
              <a:buAutoNum type="arabicPeriod"/>
            </a:pPr>
            <a:r>
              <a:rPr lang="es-CO" sz="1600" dirty="0">
                <a:solidFill>
                  <a:schemeClr val="tx1"/>
                </a:solidFill>
              </a:rPr>
              <a:t>DOCUMENTOS 8</a:t>
            </a:r>
          </a:p>
          <a:p>
            <a:pPr marL="342900" indent="-342900" algn="l">
              <a:buFont typeface="+mj-lt"/>
              <a:buAutoNum type="arabicPeriod"/>
            </a:pPr>
            <a:r>
              <a:rPr lang="es-CO" sz="1600" dirty="0">
                <a:solidFill>
                  <a:schemeClr val="tx1"/>
                </a:solidFill>
              </a:rPr>
              <a:t>DOCUMENTOS 9</a:t>
            </a:r>
          </a:p>
          <a:p>
            <a:pPr marL="342900" indent="-342900" algn="l">
              <a:buFont typeface="+mj-lt"/>
              <a:buAutoNum type="arabicPeriod"/>
            </a:pPr>
            <a:r>
              <a:rPr lang="es-CO" sz="1600" dirty="0">
                <a:solidFill>
                  <a:schemeClr val="tx1"/>
                </a:solidFill>
              </a:rPr>
              <a:t>DOCUMENTOS 10</a:t>
            </a:r>
          </a:p>
        </p:txBody>
      </p:sp>
      <p:cxnSp>
        <p:nvCxnSpPr>
          <p:cNvPr id="22" name="Straight Connector 21"/>
          <p:cNvCxnSpPr/>
          <p:nvPr/>
        </p:nvCxnSpPr>
        <p:spPr>
          <a:xfrm>
            <a:off x="2708920" y="8100392"/>
            <a:ext cx="1612979" cy="0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2663887" y="4098519"/>
            <a:ext cx="1612979" cy="0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4581128" y="36512"/>
            <a:ext cx="0" cy="914400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ectangle 26"/>
          <p:cNvSpPr/>
          <p:nvPr/>
        </p:nvSpPr>
        <p:spPr>
          <a:xfrm>
            <a:off x="4680520" y="-36512"/>
            <a:ext cx="2192288" cy="9144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 dirty="0"/>
          </a:p>
        </p:txBody>
      </p:sp>
      <p:sp>
        <p:nvSpPr>
          <p:cNvPr id="28" name="Title 1"/>
          <p:cNvSpPr txBox="1">
            <a:spLocks/>
          </p:cNvSpPr>
          <p:nvPr/>
        </p:nvSpPr>
        <p:spPr>
          <a:xfrm>
            <a:off x="4797152" y="683568"/>
            <a:ext cx="1873287" cy="12273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CO" dirty="0">
                <a:latin typeface="Arial Black" pitchFamily="34" charset="0"/>
              </a:rPr>
              <a:t>OPE</a:t>
            </a:r>
            <a:br>
              <a:rPr lang="es-CO" dirty="0">
                <a:latin typeface="Arial Black" pitchFamily="34" charset="0"/>
              </a:rPr>
            </a:br>
            <a:r>
              <a:rPr lang="es-CO" dirty="0">
                <a:latin typeface="Arial Black" pitchFamily="34" charset="0"/>
              </a:rPr>
              <a:t>9</a:t>
            </a:r>
          </a:p>
        </p:txBody>
      </p:sp>
      <p:sp>
        <p:nvSpPr>
          <p:cNvPr id="29" name="Subtitle 2"/>
          <p:cNvSpPr txBox="1">
            <a:spLocks/>
          </p:cNvSpPr>
          <p:nvPr/>
        </p:nvSpPr>
        <p:spPr>
          <a:xfrm>
            <a:off x="4688479" y="4098519"/>
            <a:ext cx="2184861" cy="39851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CO" sz="1600"/>
              <a:t>RESUMEN:</a:t>
            </a:r>
            <a:endParaRPr lang="es-CO" sz="1600" dirty="0"/>
          </a:p>
        </p:txBody>
      </p:sp>
      <p:sp>
        <p:nvSpPr>
          <p:cNvPr id="30" name="Subtitle 2"/>
          <p:cNvSpPr txBox="1">
            <a:spLocks/>
          </p:cNvSpPr>
          <p:nvPr/>
        </p:nvSpPr>
        <p:spPr>
          <a:xfrm>
            <a:off x="4797152" y="4726475"/>
            <a:ext cx="2016224" cy="31683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+mj-lt"/>
              <a:buAutoNum type="arabicPeriod"/>
            </a:pPr>
            <a:r>
              <a:rPr lang="es-CO" sz="1600" dirty="0">
                <a:solidFill>
                  <a:schemeClr val="tx1"/>
                </a:solidFill>
              </a:rPr>
              <a:t>DOCUMENTOS 1</a:t>
            </a:r>
          </a:p>
          <a:p>
            <a:pPr marL="342900" indent="-342900" algn="l">
              <a:buFont typeface="+mj-lt"/>
              <a:buAutoNum type="arabicPeriod"/>
            </a:pPr>
            <a:r>
              <a:rPr lang="es-CO" sz="1600" dirty="0">
                <a:solidFill>
                  <a:schemeClr val="tx1"/>
                </a:solidFill>
              </a:rPr>
              <a:t>DOCUMENTOS 2</a:t>
            </a:r>
          </a:p>
          <a:p>
            <a:pPr marL="342900" indent="-342900" algn="l">
              <a:buFont typeface="+mj-lt"/>
              <a:buAutoNum type="arabicPeriod"/>
            </a:pPr>
            <a:r>
              <a:rPr lang="es-CO" sz="1600" dirty="0">
                <a:solidFill>
                  <a:schemeClr val="tx1"/>
                </a:solidFill>
              </a:rPr>
              <a:t>DOCUMENTOS 3</a:t>
            </a:r>
          </a:p>
          <a:p>
            <a:pPr marL="342900" indent="-342900" algn="l">
              <a:buFont typeface="+mj-lt"/>
              <a:buAutoNum type="arabicPeriod"/>
            </a:pPr>
            <a:r>
              <a:rPr lang="es-CO" sz="1600" dirty="0">
                <a:solidFill>
                  <a:schemeClr val="tx1"/>
                </a:solidFill>
              </a:rPr>
              <a:t>DOCUMENTOS 4</a:t>
            </a:r>
          </a:p>
          <a:p>
            <a:pPr marL="342900" indent="-342900" algn="l">
              <a:buFont typeface="+mj-lt"/>
              <a:buAutoNum type="arabicPeriod"/>
            </a:pPr>
            <a:r>
              <a:rPr lang="es-CO" sz="1600" dirty="0">
                <a:solidFill>
                  <a:schemeClr val="tx1"/>
                </a:solidFill>
              </a:rPr>
              <a:t>DOCUMENTOS 5</a:t>
            </a:r>
          </a:p>
          <a:p>
            <a:pPr marL="342900" indent="-342900" algn="l">
              <a:buFont typeface="+mj-lt"/>
              <a:buAutoNum type="arabicPeriod"/>
            </a:pPr>
            <a:r>
              <a:rPr lang="es-CO" sz="1600" dirty="0">
                <a:solidFill>
                  <a:schemeClr val="tx1"/>
                </a:solidFill>
              </a:rPr>
              <a:t>DOCUMENTOS 6</a:t>
            </a:r>
          </a:p>
          <a:p>
            <a:pPr marL="342900" indent="-342900" algn="l">
              <a:buFont typeface="+mj-lt"/>
              <a:buAutoNum type="arabicPeriod"/>
            </a:pPr>
            <a:r>
              <a:rPr lang="es-CO" sz="1600" dirty="0">
                <a:solidFill>
                  <a:schemeClr val="tx1"/>
                </a:solidFill>
              </a:rPr>
              <a:t>DOCUMENTOS 7</a:t>
            </a:r>
          </a:p>
          <a:p>
            <a:pPr marL="342900" indent="-342900" algn="l">
              <a:buFont typeface="+mj-lt"/>
              <a:buAutoNum type="arabicPeriod"/>
            </a:pPr>
            <a:r>
              <a:rPr lang="es-CO" sz="1600" dirty="0">
                <a:solidFill>
                  <a:schemeClr val="tx1"/>
                </a:solidFill>
              </a:rPr>
              <a:t>DOCUMENTOS 8</a:t>
            </a:r>
          </a:p>
          <a:p>
            <a:pPr marL="342900" indent="-342900" algn="l">
              <a:buFont typeface="+mj-lt"/>
              <a:buAutoNum type="arabicPeriod"/>
            </a:pPr>
            <a:r>
              <a:rPr lang="es-CO" sz="1600" dirty="0">
                <a:solidFill>
                  <a:schemeClr val="tx1"/>
                </a:solidFill>
              </a:rPr>
              <a:t>DOCUMENTOS 9</a:t>
            </a:r>
          </a:p>
          <a:p>
            <a:pPr marL="342900" indent="-342900" algn="l">
              <a:buFont typeface="+mj-lt"/>
              <a:buAutoNum type="arabicPeriod"/>
            </a:pPr>
            <a:r>
              <a:rPr lang="es-CO" sz="1600" dirty="0">
                <a:solidFill>
                  <a:schemeClr val="tx1"/>
                </a:solidFill>
              </a:rPr>
              <a:t>DOCUMENTOS 10</a:t>
            </a:r>
          </a:p>
        </p:txBody>
      </p:sp>
      <p:cxnSp>
        <p:nvCxnSpPr>
          <p:cNvPr id="31" name="Straight Connector 30"/>
          <p:cNvCxnSpPr/>
          <p:nvPr/>
        </p:nvCxnSpPr>
        <p:spPr>
          <a:xfrm>
            <a:off x="5013176" y="8100392"/>
            <a:ext cx="1612979" cy="0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4968143" y="4098519"/>
            <a:ext cx="1612979" cy="0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37" name="Title 1"/>
          <p:cNvSpPr txBox="1">
            <a:spLocks/>
          </p:cNvSpPr>
          <p:nvPr/>
        </p:nvSpPr>
        <p:spPr>
          <a:xfrm>
            <a:off x="251515" y="8361730"/>
            <a:ext cx="1873287" cy="6136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CO" sz="1400" dirty="0">
                <a:latin typeface="Arial Black" pitchFamily="34" charset="0"/>
              </a:rPr>
              <a:t>INFORMACIÓN CONFIDENCIAL</a:t>
            </a:r>
          </a:p>
        </p:txBody>
      </p:sp>
      <p:sp>
        <p:nvSpPr>
          <p:cNvPr id="38" name="Title 1"/>
          <p:cNvSpPr txBox="1">
            <a:spLocks/>
          </p:cNvSpPr>
          <p:nvPr/>
        </p:nvSpPr>
        <p:spPr>
          <a:xfrm>
            <a:off x="2546772" y="8353804"/>
            <a:ext cx="1873287" cy="6136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CO" sz="1400" dirty="0">
                <a:latin typeface="Arial Black" pitchFamily="34" charset="0"/>
              </a:rPr>
              <a:t>INFORMACIÓN CONFIDENCIAL</a:t>
            </a:r>
          </a:p>
        </p:txBody>
      </p:sp>
      <p:sp>
        <p:nvSpPr>
          <p:cNvPr id="39" name="Title 1"/>
          <p:cNvSpPr txBox="1">
            <a:spLocks/>
          </p:cNvSpPr>
          <p:nvPr/>
        </p:nvSpPr>
        <p:spPr>
          <a:xfrm>
            <a:off x="4851027" y="8386212"/>
            <a:ext cx="1873287" cy="6136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CO" sz="1400" dirty="0">
                <a:latin typeface="Arial Black" pitchFamily="34" charset="0"/>
              </a:rPr>
              <a:t>INFORMACIÓN CONFIDENCIAL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F17F287C-7F38-2ABB-A60C-CF8BFAB99628}"/>
              </a:ext>
            </a:extLst>
          </p:cNvPr>
          <p:cNvSpPr txBox="1">
            <a:spLocks/>
          </p:cNvSpPr>
          <p:nvPr/>
        </p:nvSpPr>
        <p:spPr>
          <a:xfrm>
            <a:off x="242516" y="2589144"/>
            <a:ext cx="1873287" cy="6136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CO" sz="1400" dirty="0">
                <a:latin typeface="Arial Black" pitchFamily="34" charset="0"/>
              </a:rPr>
              <a:t>DESCRIPCIÓN DEL CONTENIDO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92004659-29CE-6F4F-1A12-417B4F6D0110}"/>
              </a:ext>
            </a:extLst>
          </p:cNvPr>
          <p:cNvSpPr txBox="1">
            <a:spLocks/>
          </p:cNvSpPr>
          <p:nvPr/>
        </p:nvSpPr>
        <p:spPr>
          <a:xfrm>
            <a:off x="2546772" y="2589144"/>
            <a:ext cx="1873287" cy="6136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CO" sz="1400" dirty="0">
                <a:latin typeface="Arial Black" pitchFamily="34" charset="0"/>
              </a:rPr>
              <a:t>DESCRIPCIÓN DEL CONTENIDO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242047C0-8682-E9F7-6F0F-6AB638655A3B}"/>
              </a:ext>
            </a:extLst>
          </p:cNvPr>
          <p:cNvSpPr txBox="1">
            <a:spLocks/>
          </p:cNvSpPr>
          <p:nvPr/>
        </p:nvSpPr>
        <p:spPr>
          <a:xfrm>
            <a:off x="4851028" y="2589144"/>
            <a:ext cx="1873287" cy="6136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CO" sz="1400" dirty="0">
                <a:latin typeface="Arial Black" pitchFamily="34" charset="0"/>
              </a:rPr>
              <a:t>DESCRIPCIÓN DEL CONTENIDO</a:t>
            </a:r>
          </a:p>
        </p:txBody>
      </p:sp>
    </p:spTree>
    <p:extLst>
      <p:ext uri="{BB962C8B-B14F-4D97-AF65-F5344CB8AC3E}">
        <p14:creationId xmlns:p14="http://schemas.microsoft.com/office/powerpoint/2010/main" val="39378370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2008" y="0"/>
            <a:ext cx="2192288" cy="9144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9779" y="683568"/>
            <a:ext cx="1873287" cy="1227375"/>
          </a:xfrm>
        </p:spPr>
        <p:txBody>
          <a:bodyPr>
            <a:normAutofit fontScale="90000"/>
          </a:bodyPr>
          <a:lstStyle/>
          <a:p>
            <a:r>
              <a:rPr lang="es-CO" dirty="0">
                <a:latin typeface="Arial Black" pitchFamily="34" charset="0"/>
              </a:rPr>
              <a:t>CONT 1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9967" y="4310288"/>
            <a:ext cx="2184861" cy="398512"/>
          </a:xfrm>
        </p:spPr>
        <p:txBody>
          <a:bodyPr>
            <a:noAutofit/>
          </a:bodyPr>
          <a:lstStyle/>
          <a:p>
            <a:r>
              <a:rPr lang="es-CO" sz="1600" dirty="0"/>
              <a:t>RESUMEN:</a:t>
            </a:r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188640" y="4974756"/>
            <a:ext cx="2016224" cy="31683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+mj-lt"/>
              <a:buAutoNum type="arabicPeriod"/>
            </a:pPr>
            <a:r>
              <a:rPr lang="es-CO" sz="1600" dirty="0">
                <a:solidFill>
                  <a:schemeClr val="tx1"/>
                </a:solidFill>
              </a:rPr>
              <a:t>DOCUMENTOS 1</a:t>
            </a:r>
          </a:p>
          <a:p>
            <a:pPr marL="342900" indent="-342900" algn="l">
              <a:buFont typeface="+mj-lt"/>
              <a:buAutoNum type="arabicPeriod"/>
            </a:pPr>
            <a:r>
              <a:rPr lang="es-CO" sz="1600" dirty="0">
                <a:solidFill>
                  <a:schemeClr val="tx1"/>
                </a:solidFill>
              </a:rPr>
              <a:t>DOCUMENTOS 2</a:t>
            </a:r>
          </a:p>
          <a:p>
            <a:pPr marL="342900" indent="-342900" algn="l">
              <a:buFont typeface="+mj-lt"/>
              <a:buAutoNum type="arabicPeriod"/>
            </a:pPr>
            <a:r>
              <a:rPr lang="es-CO" sz="1600" dirty="0">
                <a:solidFill>
                  <a:schemeClr val="tx1"/>
                </a:solidFill>
              </a:rPr>
              <a:t>DOCUMENTOS 3</a:t>
            </a:r>
          </a:p>
          <a:p>
            <a:pPr marL="342900" indent="-342900" algn="l">
              <a:buFont typeface="+mj-lt"/>
              <a:buAutoNum type="arabicPeriod"/>
            </a:pPr>
            <a:r>
              <a:rPr lang="es-CO" sz="1600" dirty="0">
                <a:solidFill>
                  <a:schemeClr val="tx1"/>
                </a:solidFill>
              </a:rPr>
              <a:t>DOCUMENTOS 4</a:t>
            </a:r>
          </a:p>
          <a:p>
            <a:pPr marL="342900" indent="-342900" algn="l">
              <a:buFont typeface="+mj-lt"/>
              <a:buAutoNum type="arabicPeriod"/>
            </a:pPr>
            <a:r>
              <a:rPr lang="es-CO" sz="1600" dirty="0">
                <a:solidFill>
                  <a:schemeClr val="tx1"/>
                </a:solidFill>
              </a:rPr>
              <a:t>DOCUMENTOS 5</a:t>
            </a:r>
          </a:p>
          <a:p>
            <a:pPr marL="342900" indent="-342900" algn="l">
              <a:buFont typeface="+mj-lt"/>
              <a:buAutoNum type="arabicPeriod"/>
            </a:pPr>
            <a:r>
              <a:rPr lang="es-CO" sz="1600" dirty="0">
                <a:solidFill>
                  <a:schemeClr val="tx1"/>
                </a:solidFill>
              </a:rPr>
              <a:t>DOCUMENTOS 6</a:t>
            </a:r>
          </a:p>
          <a:p>
            <a:pPr marL="342900" indent="-342900" algn="l">
              <a:buFont typeface="+mj-lt"/>
              <a:buAutoNum type="arabicPeriod"/>
            </a:pPr>
            <a:r>
              <a:rPr lang="es-CO" sz="1600" dirty="0">
                <a:solidFill>
                  <a:schemeClr val="tx1"/>
                </a:solidFill>
              </a:rPr>
              <a:t>DOCUMENTOS 7</a:t>
            </a:r>
          </a:p>
          <a:p>
            <a:pPr marL="342900" indent="-342900" algn="l">
              <a:buFont typeface="+mj-lt"/>
              <a:buAutoNum type="arabicPeriod"/>
            </a:pPr>
            <a:r>
              <a:rPr lang="es-CO" sz="1600" dirty="0">
                <a:solidFill>
                  <a:schemeClr val="tx1"/>
                </a:solidFill>
              </a:rPr>
              <a:t>DOCUMENTOS 8</a:t>
            </a:r>
          </a:p>
          <a:p>
            <a:pPr marL="342900" indent="-342900" algn="l">
              <a:buFont typeface="+mj-lt"/>
              <a:buAutoNum type="arabicPeriod"/>
            </a:pPr>
            <a:r>
              <a:rPr lang="es-CO" sz="1600" dirty="0">
                <a:solidFill>
                  <a:schemeClr val="tx1"/>
                </a:solidFill>
              </a:rPr>
              <a:t>DOCUMENTOS 9</a:t>
            </a:r>
          </a:p>
          <a:p>
            <a:pPr marL="342900" indent="-342900" algn="l">
              <a:buFont typeface="+mj-lt"/>
              <a:buAutoNum type="arabicPeriod"/>
            </a:pPr>
            <a:r>
              <a:rPr lang="es-CO" sz="1600" dirty="0">
                <a:solidFill>
                  <a:schemeClr val="tx1"/>
                </a:solidFill>
              </a:rPr>
              <a:t>DOCUMENTOS 10</a:t>
            </a:r>
          </a:p>
        </p:txBody>
      </p:sp>
      <p:cxnSp>
        <p:nvCxnSpPr>
          <p:cNvPr id="8" name="Straight Connector 7"/>
          <p:cNvCxnSpPr/>
          <p:nvPr/>
        </p:nvCxnSpPr>
        <p:spPr>
          <a:xfrm>
            <a:off x="404664" y="8531424"/>
            <a:ext cx="1612979" cy="0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359631" y="4310288"/>
            <a:ext cx="1612979" cy="0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11" name="Title 1"/>
          <p:cNvSpPr txBox="1">
            <a:spLocks/>
          </p:cNvSpPr>
          <p:nvPr/>
        </p:nvSpPr>
        <p:spPr>
          <a:xfrm>
            <a:off x="242516" y="2589144"/>
            <a:ext cx="1873287" cy="6136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CO" sz="1400" dirty="0">
                <a:latin typeface="Arial Black" pitchFamily="34" charset="0"/>
              </a:rPr>
              <a:t>DESCRIPCIÓN DEL CONTENIDO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2276872" y="0"/>
            <a:ext cx="0" cy="914400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/>
          <p:cNvSpPr/>
          <p:nvPr/>
        </p:nvSpPr>
        <p:spPr>
          <a:xfrm>
            <a:off x="2276872" y="36512"/>
            <a:ext cx="2192288" cy="9144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 dirty="0"/>
          </a:p>
        </p:txBody>
      </p:sp>
      <p:sp>
        <p:nvSpPr>
          <p:cNvPr id="19" name="Title 1"/>
          <p:cNvSpPr txBox="1">
            <a:spLocks/>
          </p:cNvSpPr>
          <p:nvPr/>
        </p:nvSpPr>
        <p:spPr>
          <a:xfrm>
            <a:off x="2574035" y="683568"/>
            <a:ext cx="1873287" cy="12273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CO" dirty="0">
                <a:latin typeface="Arial Black" pitchFamily="34" charset="0"/>
              </a:rPr>
              <a:t>CONT 2</a:t>
            </a:r>
          </a:p>
        </p:txBody>
      </p:sp>
      <p:sp>
        <p:nvSpPr>
          <p:cNvPr id="20" name="Subtitle 2"/>
          <p:cNvSpPr txBox="1">
            <a:spLocks/>
          </p:cNvSpPr>
          <p:nvPr/>
        </p:nvSpPr>
        <p:spPr>
          <a:xfrm>
            <a:off x="2284831" y="4310288"/>
            <a:ext cx="2184861" cy="39851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CO" sz="1600"/>
              <a:t>RESUMEN:</a:t>
            </a:r>
            <a:endParaRPr lang="es-CO" sz="1600" dirty="0"/>
          </a:p>
        </p:txBody>
      </p:sp>
      <p:sp>
        <p:nvSpPr>
          <p:cNvPr id="21" name="Subtitle 2"/>
          <p:cNvSpPr txBox="1">
            <a:spLocks/>
          </p:cNvSpPr>
          <p:nvPr/>
        </p:nvSpPr>
        <p:spPr>
          <a:xfrm>
            <a:off x="2492896" y="5011268"/>
            <a:ext cx="2016224" cy="31683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+mj-lt"/>
              <a:buAutoNum type="arabicPeriod"/>
            </a:pPr>
            <a:r>
              <a:rPr lang="es-CO" sz="1600" dirty="0">
                <a:solidFill>
                  <a:schemeClr val="tx1"/>
                </a:solidFill>
              </a:rPr>
              <a:t>DOCUMENTOS 1</a:t>
            </a:r>
          </a:p>
          <a:p>
            <a:pPr marL="342900" indent="-342900" algn="l">
              <a:buFont typeface="+mj-lt"/>
              <a:buAutoNum type="arabicPeriod"/>
            </a:pPr>
            <a:r>
              <a:rPr lang="es-CO" sz="1600" dirty="0">
                <a:solidFill>
                  <a:schemeClr val="tx1"/>
                </a:solidFill>
              </a:rPr>
              <a:t>DOCUMENTOS 2</a:t>
            </a:r>
          </a:p>
          <a:p>
            <a:pPr marL="342900" indent="-342900" algn="l">
              <a:buFont typeface="+mj-lt"/>
              <a:buAutoNum type="arabicPeriod"/>
            </a:pPr>
            <a:r>
              <a:rPr lang="es-CO" sz="1600" dirty="0">
                <a:solidFill>
                  <a:schemeClr val="tx1"/>
                </a:solidFill>
              </a:rPr>
              <a:t>DOCUMENTOS 3</a:t>
            </a:r>
          </a:p>
          <a:p>
            <a:pPr marL="342900" indent="-342900" algn="l">
              <a:buFont typeface="+mj-lt"/>
              <a:buAutoNum type="arabicPeriod"/>
            </a:pPr>
            <a:r>
              <a:rPr lang="es-CO" sz="1600" dirty="0">
                <a:solidFill>
                  <a:schemeClr val="tx1"/>
                </a:solidFill>
              </a:rPr>
              <a:t>DOCUMENTOS 4</a:t>
            </a:r>
          </a:p>
          <a:p>
            <a:pPr marL="342900" indent="-342900" algn="l">
              <a:buFont typeface="+mj-lt"/>
              <a:buAutoNum type="arabicPeriod"/>
            </a:pPr>
            <a:r>
              <a:rPr lang="es-CO" sz="1600" dirty="0">
                <a:solidFill>
                  <a:schemeClr val="tx1"/>
                </a:solidFill>
              </a:rPr>
              <a:t>DOCUMENTOS 5</a:t>
            </a:r>
          </a:p>
          <a:p>
            <a:pPr marL="342900" indent="-342900" algn="l">
              <a:buFont typeface="+mj-lt"/>
              <a:buAutoNum type="arabicPeriod"/>
            </a:pPr>
            <a:r>
              <a:rPr lang="es-CO" sz="1600" dirty="0">
                <a:solidFill>
                  <a:schemeClr val="tx1"/>
                </a:solidFill>
              </a:rPr>
              <a:t>DOCUMENTOS 6</a:t>
            </a:r>
          </a:p>
          <a:p>
            <a:pPr marL="342900" indent="-342900" algn="l">
              <a:buFont typeface="+mj-lt"/>
              <a:buAutoNum type="arabicPeriod"/>
            </a:pPr>
            <a:r>
              <a:rPr lang="es-CO" sz="1600" dirty="0">
                <a:solidFill>
                  <a:schemeClr val="tx1"/>
                </a:solidFill>
              </a:rPr>
              <a:t>DOCUMENTOS 7</a:t>
            </a:r>
          </a:p>
          <a:p>
            <a:pPr marL="342900" indent="-342900" algn="l">
              <a:buFont typeface="+mj-lt"/>
              <a:buAutoNum type="arabicPeriod"/>
            </a:pPr>
            <a:r>
              <a:rPr lang="es-CO" sz="1600" dirty="0">
                <a:solidFill>
                  <a:schemeClr val="tx1"/>
                </a:solidFill>
              </a:rPr>
              <a:t>DOCUMENTOS 8</a:t>
            </a:r>
          </a:p>
          <a:p>
            <a:pPr marL="342900" indent="-342900" algn="l">
              <a:buFont typeface="+mj-lt"/>
              <a:buAutoNum type="arabicPeriod"/>
            </a:pPr>
            <a:r>
              <a:rPr lang="es-CO" sz="1600" dirty="0">
                <a:solidFill>
                  <a:schemeClr val="tx1"/>
                </a:solidFill>
              </a:rPr>
              <a:t>DOCUMENTOS 9</a:t>
            </a:r>
          </a:p>
          <a:p>
            <a:pPr marL="342900" indent="-342900" algn="l">
              <a:buFont typeface="+mj-lt"/>
              <a:buAutoNum type="arabicPeriod"/>
            </a:pPr>
            <a:r>
              <a:rPr lang="es-CO" sz="1600" dirty="0">
                <a:solidFill>
                  <a:schemeClr val="tx1"/>
                </a:solidFill>
              </a:rPr>
              <a:t>DOCUMENTOS 10</a:t>
            </a:r>
          </a:p>
        </p:txBody>
      </p:sp>
      <p:cxnSp>
        <p:nvCxnSpPr>
          <p:cNvPr id="22" name="Straight Connector 21"/>
          <p:cNvCxnSpPr/>
          <p:nvPr/>
        </p:nvCxnSpPr>
        <p:spPr>
          <a:xfrm>
            <a:off x="2708920" y="8531424"/>
            <a:ext cx="1612979" cy="0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2663887" y="4310288"/>
            <a:ext cx="1612979" cy="0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24" name="Title 1"/>
          <p:cNvSpPr txBox="1">
            <a:spLocks/>
          </p:cNvSpPr>
          <p:nvPr/>
        </p:nvSpPr>
        <p:spPr>
          <a:xfrm>
            <a:off x="2546772" y="2589144"/>
            <a:ext cx="1873287" cy="6136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CO" sz="1400" dirty="0">
                <a:latin typeface="Arial Black" pitchFamily="34" charset="0"/>
              </a:rPr>
              <a:t>DESCRIPCIÓN DEL CONTENIDO</a:t>
            </a:r>
          </a:p>
        </p:txBody>
      </p:sp>
      <p:cxnSp>
        <p:nvCxnSpPr>
          <p:cNvPr id="26" name="Straight Connector 25"/>
          <p:cNvCxnSpPr/>
          <p:nvPr/>
        </p:nvCxnSpPr>
        <p:spPr>
          <a:xfrm>
            <a:off x="4581128" y="36512"/>
            <a:ext cx="0" cy="914400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ectangle 26"/>
          <p:cNvSpPr/>
          <p:nvPr/>
        </p:nvSpPr>
        <p:spPr>
          <a:xfrm>
            <a:off x="4680520" y="-36512"/>
            <a:ext cx="2192288" cy="9144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 dirty="0"/>
          </a:p>
        </p:txBody>
      </p:sp>
      <p:sp>
        <p:nvSpPr>
          <p:cNvPr id="28" name="Title 1"/>
          <p:cNvSpPr txBox="1">
            <a:spLocks/>
          </p:cNvSpPr>
          <p:nvPr/>
        </p:nvSpPr>
        <p:spPr>
          <a:xfrm>
            <a:off x="4878291" y="683568"/>
            <a:ext cx="1873287" cy="12273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CO" dirty="0">
                <a:latin typeface="Arial Black" pitchFamily="34" charset="0"/>
              </a:rPr>
              <a:t>CONT 3</a:t>
            </a:r>
          </a:p>
        </p:txBody>
      </p:sp>
      <p:sp>
        <p:nvSpPr>
          <p:cNvPr id="29" name="Subtitle 2"/>
          <p:cNvSpPr txBox="1">
            <a:spLocks/>
          </p:cNvSpPr>
          <p:nvPr/>
        </p:nvSpPr>
        <p:spPr>
          <a:xfrm>
            <a:off x="4688479" y="4310288"/>
            <a:ext cx="2184861" cy="39851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CO" sz="1600"/>
              <a:t>RESUMEN:</a:t>
            </a:r>
            <a:endParaRPr lang="es-CO" sz="1600" dirty="0"/>
          </a:p>
        </p:txBody>
      </p:sp>
      <p:sp>
        <p:nvSpPr>
          <p:cNvPr id="30" name="Subtitle 2"/>
          <p:cNvSpPr txBox="1">
            <a:spLocks/>
          </p:cNvSpPr>
          <p:nvPr/>
        </p:nvSpPr>
        <p:spPr>
          <a:xfrm>
            <a:off x="4797152" y="4938244"/>
            <a:ext cx="2016224" cy="31683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+mj-lt"/>
              <a:buAutoNum type="arabicPeriod"/>
            </a:pPr>
            <a:r>
              <a:rPr lang="es-CO" sz="1600" dirty="0">
                <a:solidFill>
                  <a:schemeClr val="tx1"/>
                </a:solidFill>
              </a:rPr>
              <a:t>DOCUMENTOS 1</a:t>
            </a:r>
          </a:p>
          <a:p>
            <a:pPr marL="342900" indent="-342900" algn="l">
              <a:buFont typeface="+mj-lt"/>
              <a:buAutoNum type="arabicPeriod"/>
            </a:pPr>
            <a:r>
              <a:rPr lang="es-CO" sz="1600" dirty="0">
                <a:solidFill>
                  <a:schemeClr val="tx1"/>
                </a:solidFill>
              </a:rPr>
              <a:t>DOCUMENTOS 2</a:t>
            </a:r>
          </a:p>
          <a:p>
            <a:pPr marL="342900" indent="-342900" algn="l">
              <a:buFont typeface="+mj-lt"/>
              <a:buAutoNum type="arabicPeriod"/>
            </a:pPr>
            <a:r>
              <a:rPr lang="es-CO" sz="1600" dirty="0">
                <a:solidFill>
                  <a:schemeClr val="tx1"/>
                </a:solidFill>
              </a:rPr>
              <a:t>DOCUMENTOS 3</a:t>
            </a:r>
          </a:p>
          <a:p>
            <a:pPr marL="342900" indent="-342900" algn="l">
              <a:buFont typeface="+mj-lt"/>
              <a:buAutoNum type="arabicPeriod"/>
            </a:pPr>
            <a:r>
              <a:rPr lang="es-CO" sz="1600" dirty="0">
                <a:solidFill>
                  <a:schemeClr val="tx1"/>
                </a:solidFill>
              </a:rPr>
              <a:t>DOCUMENTOS 4</a:t>
            </a:r>
          </a:p>
          <a:p>
            <a:pPr marL="342900" indent="-342900" algn="l">
              <a:buFont typeface="+mj-lt"/>
              <a:buAutoNum type="arabicPeriod"/>
            </a:pPr>
            <a:r>
              <a:rPr lang="es-CO" sz="1600" dirty="0">
                <a:solidFill>
                  <a:schemeClr val="tx1"/>
                </a:solidFill>
              </a:rPr>
              <a:t>DOCUMENTOS 5</a:t>
            </a:r>
          </a:p>
          <a:p>
            <a:pPr marL="342900" indent="-342900" algn="l">
              <a:buFont typeface="+mj-lt"/>
              <a:buAutoNum type="arabicPeriod"/>
            </a:pPr>
            <a:r>
              <a:rPr lang="es-CO" sz="1600" dirty="0">
                <a:solidFill>
                  <a:schemeClr val="tx1"/>
                </a:solidFill>
              </a:rPr>
              <a:t>DOCUMENTOS 6</a:t>
            </a:r>
          </a:p>
          <a:p>
            <a:pPr marL="342900" indent="-342900" algn="l">
              <a:buFont typeface="+mj-lt"/>
              <a:buAutoNum type="arabicPeriod"/>
            </a:pPr>
            <a:r>
              <a:rPr lang="es-CO" sz="1600" dirty="0">
                <a:solidFill>
                  <a:schemeClr val="tx1"/>
                </a:solidFill>
              </a:rPr>
              <a:t>DOCUMENTOS 7</a:t>
            </a:r>
          </a:p>
          <a:p>
            <a:pPr marL="342900" indent="-342900" algn="l">
              <a:buFont typeface="+mj-lt"/>
              <a:buAutoNum type="arabicPeriod"/>
            </a:pPr>
            <a:r>
              <a:rPr lang="es-CO" sz="1600" dirty="0">
                <a:solidFill>
                  <a:schemeClr val="tx1"/>
                </a:solidFill>
              </a:rPr>
              <a:t>DOCUMENTOS 8</a:t>
            </a:r>
          </a:p>
          <a:p>
            <a:pPr marL="342900" indent="-342900" algn="l">
              <a:buFont typeface="+mj-lt"/>
              <a:buAutoNum type="arabicPeriod"/>
            </a:pPr>
            <a:r>
              <a:rPr lang="es-CO" sz="1600" dirty="0">
                <a:solidFill>
                  <a:schemeClr val="tx1"/>
                </a:solidFill>
              </a:rPr>
              <a:t>DOCUMENTOS 9</a:t>
            </a:r>
          </a:p>
          <a:p>
            <a:pPr marL="342900" indent="-342900" algn="l">
              <a:buFont typeface="+mj-lt"/>
              <a:buAutoNum type="arabicPeriod"/>
            </a:pPr>
            <a:r>
              <a:rPr lang="es-CO" sz="1600" dirty="0">
                <a:solidFill>
                  <a:schemeClr val="tx1"/>
                </a:solidFill>
              </a:rPr>
              <a:t>DOCUMENTOS 10</a:t>
            </a:r>
          </a:p>
        </p:txBody>
      </p:sp>
      <p:cxnSp>
        <p:nvCxnSpPr>
          <p:cNvPr id="31" name="Straight Connector 30"/>
          <p:cNvCxnSpPr/>
          <p:nvPr/>
        </p:nvCxnSpPr>
        <p:spPr>
          <a:xfrm>
            <a:off x="5013176" y="8531424"/>
            <a:ext cx="1612979" cy="0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4968143" y="4310288"/>
            <a:ext cx="1612979" cy="0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33" name="Title 1"/>
          <p:cNvSpPr txBox="1">
            <a:spLocks/>
          </p:cNvSpPr>
          <p:nvPr/>
        </p:nvSpPr>
        <p:spPr>
          <a:xfrm>
            <a:off x="4851028" y="2589144"/>
            <a:ext cx="1873287" cy="6136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CO" sz="1400" dirty="0">
                <a:latin typeface="Arial Black" pitchFamily="34" charset="0"/>
              </a:rPr>
              <a:t>DESCRIPCIÓN DEL CONTENIDO</a:t>
            </a:r>
          </a:p>
        </p:txBody>
      </p:sp>
    </p:spTree>
    <p:extLst>
      <p:ext uri="{BB962C8B-B14F-4D97-AF65-F5344CB8AC3E}">
        <p14:creationId xmlns:p14="http://schemas.microsoft.com/office/powerpoint/2010/main" val="32471522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173</Words>
  <Application>Microsoft Office PowerPoint</Application>
  <PresentationFormat>Presentación en pantalla (4:3)</PresentationFormat>
  <Paragraphs>83</Paragraphs>
  <Slides>2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Arial Black</vt:lpstr>
      <vt:lpstr>Calibri</vt:lpstr>
      <vt:lpstr>Office Theme</vt:lpstr>
      <vt:lpstr>OPE 7</vt:lpstr>
      <vt:lpstr>CONT 1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CONT 1</dc:title>
  <dc:creator>SIE ISO2000 LTDA</dc:creator>
  <cp:lastModifiedBy>Camilo Bustos</cp:lastModifiedBy>
  <cp:revision>88</cp:revision>
  <dcterms:created xsi:type="dcterms:W3CDTF">2011-06-16T10:07:56Z</dcterms:created>
  <dcterms:modified xsi:type="dcterms:W3CDTF">2023-02-16T04:49:27Z</dcterms:modified>
</cp:coreProperties>
</file>